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한컴 말랑말랑 Bold" panose="020F0803000000000000" pitchFamily="50" charset="-127"/>
      <p:bold r:id="rId11"/>
    </p:embeddedFont>
    <p:embeddedFont>
      <p:font typeface="한컴 말랑말랑 Regular" panose="020F0303000000000000" pitchFamily="50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63220" autoAdjust="0"/>
  </p:normalViewPr>
  <p:slideViewPr>
    <p:cSldViewPr snapToGrid="0" snapToObjects="1">
      <p:cViewPr varScale="1">
        <p:scale>
          <a:sx n="40" d="100"/>
          <a:sy n="40" d="100"/>
        </p:scale>
        <p:origin x="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97269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2E">
              <a:alpha val="7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4914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위성 통신 보안 </a:t>
            </a:r>
            <a:r>
              <a:rPr lang="en-US" sz="4400" dirty="0" err="1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시뮬레이터</a:t>
            </a: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 </a:t>
            </a:r>
          </a:p>
          <a:p>
            <a:pPr marL="0" indent="0" algn="l">
              <a:lnSpc>
                <a:spcPts val="5500"/>
              </a:lnSpc>
              <a:buNone/>
            </a:pPr>
            <a:r>
              <a:rPr lang="en-US" sz="4400" dirty="0" err="1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프로젝트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16147"/>
            <a:ext cx="4714399" cy="4223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13조 프로젝트 브레인스토밍 결과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837724" y="5197435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팀원: 임우진(202002546), 박민서(202002493), 조영민(202002561)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590"/>
    </mc:Choice>
    <mc:Fallback>
      <p:transition spd="slow" advTm="255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033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문제 정의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 2"/>
          <p:cNvSpPr/>
          <p:nvPr/>
        </p:nvSpPr>
        <p:spPr>
          <a:xfrm>
            <a:off x="109989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높은 실험 비용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99899" y="5624036"/>
            <a:ext cx="36343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상용 위성 시스템은 실험 비용이 너무 크고, 실제 환경에서 테스트하기 어렵습니다.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235773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 5"/>
          <p:cNvSpPr/>
          <p:nvPr/>
        </p:nvSpPr>
        <p:spPr>
          <a:xfrm>
            <a:off x="549794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제한적 플랫폼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97949" y="5624036"/>
            <a:ext cx="3634383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통신 보안 실험용 플랫폼이 제한적이며 현실 반영도가 낮습니다.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9633823" y="4866323"/>
            <a:ext cx="4158734" cy="2551986"/>
          </a:xfrm>
          <a:prstGeom prst="roundRect">
            <a:avLst>
              <a:gd name="adj" fmla="val 14070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" name="Text 8"/>
          <p:cNvSpPr/>
          <p:nvPr/>
        </p:nvSpPr>
        <p:spPr>
          <a:xfrm>
            <a:off x="9895999" y="51284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종합 시뮬레이터 필요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95999" y="5624036"/>
            <a:ext cx="36343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사용자 정의 위성 기능, 다양한 통신 조건, 보안 시나리오를 종합적으로 테스트할 수 있는 시뮬레이터가 필요합니다.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27"/>
    </mc:Choice>
    <mc:Fallback>
      <p:transition spd="slow" advTm="31127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938927"/>
            <a:ext cx="876633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Canva를 이용한 실시간 브레인스토밍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4" y="2121694"/>
            <a:ext cx="12954952" cy="51689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25"/>
    </mc:Choice>
    <mc:Fallback>
      <p:transition spd="slow" advTm="15425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31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4628" y="655796"/>
            <a:ext cx="5050512" cy="631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핵심 아이디어</a:t>
            </a:r>
            <a:endParaRPr lang="en-US" sz="39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28" y="1609011"/>
            <a:ext cx="1073229" cy="156019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29803" y="1823561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위성 구성 모듈화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2229803" y="2267903"/>
            <a:ext cx="6079569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위성 내부 기능을 블록처럼 조립할 수 있게 만들어 전력/통신/센서/탐사 모듈을 개별적으로 설정 가능하게 합니다.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28" y="3169206"/>
            <a:ext cx="1073229" cy="156019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29803" y="3383756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다양한 통신 환경 설정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2229803" y="3828098"/>
            <a:ext cx="6079569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UDP/TCP/RF 등 프로토콜 선택, 통신 거리, 장애물, 날씨 변수를 반영합니다.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4628" y="4729401"/>
            <a:ext cx="1073229" cy="128778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29803" y="4943951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사이버 보안 시뮬레이션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2229803" y="5388293"/>
            <a:ext cx="6079569" cy="3433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DoS, 스푸핑, 리플레이 등 공격 시나리오와 방어 기법을 실험합니다.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28" y="6017181"/>
            <a:ext cx="1073229" cy="1560195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229803" y="6231731"/>
            <a:ext cx="2525197" cy="315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궤도 시뮬레이션</a:t>
            </a:r>
            <a:endParaRPr lang="en-US" sz="1950" dirty="0"/>
          </a:p>
        </p:txBody>
      </p:sp>
      <p:sp>
        <p:nvSpPr>
          <p:cNvPr id="15" name="Text 8"/>
          <p:cNvSpPr/>
          <p:nvPr/>
        </p:nvSpPr>
        <p:spPr>
          <a:xfrm>
            <a:off x="2229803" y="6676073"/>
            <a:ext cx="6079569" cy="6867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LEO/MEO/GEO 궤도 옵션 선택으로 기지국 통신 가능 시간을 계산합니다.</a:t>
            </a:r>
            <a:endParaRPr lang="en-US" sz="16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650"/>
    </mc:Choice>
    <mc:Fallback>
      <p:transition spd="slow" advTm="5665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25634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수렴된 아이디어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753195" y="4075390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사이버 보안 시뮬레이션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70928"/>
            <a:ext cx="373165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다양한 공격 시나리오를 시뮬레이션하여 위성 통신 보안성을 평가합니다.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9200" y="4495800"/>
            <a:ext cx="336590" cy="42076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9582269" y="2852023"/>
            <a:ext cx="370998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위성-지상국 간 통신 시뮬레이션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9582269" y="3347561"/>
            <a:ext cx="421040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현실에 가까운 통신 흐름과 다양한 프로토콜 테스트가 가능합니다.</a:t>
            </a:r>
            <a:endParaRPr lang="en-US" sz="18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0609" y="3484602"/>
            <a:ext cx="336590" cy="42076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582269" y="5298638"/>
            <a:ext cx="288678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패킷 흐름 및 명령 시각화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582269" y="5794177"/>
            <a:ext cx="421040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명령어 전송 및 응답 과정을 직관적으로 확인할 수 있습니다.</a:t>
            </a:r>
            <a:endParaRPr lang="en-US" sz="18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48131" y="2439114"/>
            <a:ext cx="4534138" cy="4534138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30609" y="5506879"/>
            <a:ext cx="336590" cy="4207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72"/>
    </mc:Choice>
    <mc:Fallback>
      <p:transition spd="slow" advTm="3337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676275"/>
            <a:ext cx="4224338" cy="5280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페이퍼 프로토타입</a:t>
            </a:r>
            <a:endParaRPr lang="en-US" sz="3300" dirty="0"/>
          </a:p>
        </p:txBody>
      </p:sp>
      <p:sp>
        <p:nvSpPr>
          <p:cNvPr id="3" name="Text 1"/>
          <p:cNvSpPr/>
          <p:nvPr/>
        </p:nvSpPr>
        <p:spPr>
          <a:xfrm>
            <a:off x="837724" y="1563291"/>
            <a:ext cx="12954952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837724" y="2052399"/>
            <a:ext cx="12954952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사용자 인터페이스와 주요 기능을 시각화한 페이퍼 프로토타입입니다.</a:t>
            </a:r>
            <a:endParaRPr lang="en-US" sz="14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772" y="2541508"/>
            <a:ext cx="6850856" cy="5011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03"/>
    </mc:Choice>
    <mc:Fallback>
      <p:transition spd="slow" advTm="2080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434" y="299204"/>
            <a:ext cx="4255532" cy="239375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811905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AI 도구 활용 정보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514409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F2B42D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74" y="5202079"/>
            <a:ext cx="337899" cy="42243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615559" y="51440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사용 도구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615559" y="5639633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GPT-4</a:t>
            </a:r>
            <a:endParaRPr lang="en-US" sz="1850" dirty="0"/>
          </a:p>
        </p:txBody>
      </p:sp>
      <p:sp>
        <p:nvSpPr>
          <p:cNvPr id="8" name="Shape 4"/>
          <p:cNvSpPr/>
          <p:nvPr/>
        </p:nvSpPr>
        <p:spPr>
          <a:xfrm>
            <a:off x="7434858" y="5144095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7425E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5108" y="5202079"/>
            <a:ext cx="337899" cy="42243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8212693" y="514409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사용 목적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8212693" y="5639633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문제해결을 위한 아이디어 발산 및 수렴</a:t>
            </a:r>
            <a:endParaRPr lang="en-US" sz="1850" dirty="0"/>
          </a:p>
        </p:txBody>
      </p:sp>
      <p:sp>
        <p:nvSpPr>
          <p:cNvPr id="12" name="Shape 7"/>
          <p:cNvSpPr/>
          <p:nvPr/>
        </p:nvSpPr>
        <p:spPr>
          <a:xfrm>
            <a:off x="837724" y="653117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DD785E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974" y="6589157"/>
            <a:ext cx="337899" cy="422434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615559" y="65311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프롬프트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615559" y="702671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"주제에 맞게 브레인스토밍 아이디어 좀 내줘"</a:t>
            </a:r>
            <a:endParaRPr lang="en-US" sz="1850" dirty="0"/>
          </a:p>
        </p:txBody>
      </p:sp>
      <p:sp>
        <p:nvSpPr>
          <p:cNvPr id="16" name="Shape 10"/>
          <p:cNvSpPr/>
          <p:nvPr/>
        </p:nvSpPr>
        <p:spPr>
          <a:xfrm>
            <a:off x="7434858" y="6531173"/>
            <a:ext cx="538520" cy="538520"/>
          </a:xfrm>
          <a:prstGeom prst="roundRect">
            <a:avLst>
              <a:gd name="adj" fmla="val 66677"/>
            </a:avLst>
          </a:prstGeom>
          <a:solidFill>
            <a:srgbClr val="00002E"/>
          </a:solidFill>
          <a:ln w="22860">
            <a:solidFill>
              <a:srgbClr val="48A8E2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35108" y="6589157"/>
            <a:ext cx="337899" cy="422434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8212693" y="65311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반영 위치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8212693" y="7026712"/>
            <a:ext cx="557998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FFFFFF"/>
                </a:solidFill>
                <a:latin typeface="한컴 말랑말랑 Regular" panose="020F0303000000000000" pitchFamily="50" charset="-127"/>
                <a:ea typeface="한컴 말랑말랑 Regular" panose="020F0303000000000000" pitchFamily="50" charset="-127"/>
                <a:cs typeface="PT Sans" pitchFamily="34" charset="-120"/>
              </a:rPr>
              <a:t>아이디어 발산 내용 (문단 정리 등 수작업 수정 있음)</a:t>
            </a:r>
            <a:endParaRPr lang="en-US" sz="18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42"/>
    </mc:Choice>
    <mc:Fallback>
      <p:transition spd="slow" advTm="1484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58922"/>
            <a:ext cx="5632490" cy="711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감사합니다 </a:t>
            </a:r>
            <a:r>
              <a:rPr lang="en-US" sz="4400" dirty="0">
                <a:solidFill>
                  <a:srgbClr val="000000"/>
                </a:solidFill>
                <a:latin typeface="한컴 말랑말랑 Bold" panose="020F0803000000000000" pitchFamily="50" charset="-127"/>
                <a:ea typeface="한컴 말랑말랑 Bold" panose="020F0803000000000000" pitchFamily="50" charset="-127"/>
                <a:cs typeface="Nunito Semi Bold" pitchFamily="34" charset="-120"/>
              </a:rPr>
              <a:t>🌸</a:t>
            </a:r>
            <a:endParaRPr lang="en-US" sz="4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21"/>
    </mc:Choice>
    <mc:Fallback>
      <p:transition spd="slow" advTm="652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259</Words>
  <Application>Microsoft Office PowerPoint</Application>
  <PresentationFormat>사용자 지정</PresentationFormat>
  <Paragraphs>48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한컴 말랑말랑 Bold</vt:lpstr>
      <vt:lpstr>한컴 말랑말랑 Regular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Woojin Im</cp:lastModifiedBy>
  <cp:revision>2</cp:revision>
  <dcterms:created xsi:type="dcterms:W3CDTF">2025-03-30T06:37:59Z</dcterms:created>
  <dcterms:modified xsi:type="dcterms:W3CDTF">2025-03-30T07:51:54Z</dcterms:modified>
</cp:coreProperties>
</file>